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F2546-A9BA-4344-AC27-C13FD72B1C59}" type="datetimeFigureOut">
              <a:rPr lang="en-US" smtClean="0"/>
              <a:t>4/5/2016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1E4A5-19F4-41AC-A435-9D86040E046E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en-IN" b="1" dirty="0">
                <a:solidFill>
                  <a:srgbClr val="FF0000"/>
                </a:solidFill>
              </a:rPr>
              <a:t>Introduction</a:t>
            </a:r>
            <a:r>
              <a:rPr lang="en-IN" b="1" dirty="0"/>
              <a:t>:</a:t>
            </a:r>
            <a:br>
              <a:rPr lang="en-IN" b="1" dirty="0"/>
            </a:br>
            <a:r>
              <a:rPr lang="en-IN" dirty="0"/>
              <a:t/>
            </a:r>
            <a:br>
              <a:rPr lang="en-IN" dirty="0"/>
            </a:br>
            <a:r>
              <a:rPr lang="en-IN" b="1" dirty="0">
                <a:solidFill>
                  <a:srgbClr val="00B050"/>
                </a:solidFill>
              </a:rPr>
              <a:t>Selenium</a:t>
            </a:r>
            <a:r>
              <a:rPr lang="en-IN" dirty="0">
                <a:solidFill>
                  <a:srgbClr val="00B050"/>
                </a:solidFill>
              </a:rPr>
              <a:t> is an open source automation testing tool.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It is used exclusively </a:t>
            </a:r>
            <a:r>
              <a:rPr lang="en-IN" dirty="0" err="1">
                <a:solidFill>
                  <a:srgbClr val="00B050"/>
                </a:solidFill>
              </a:rPr>
              <a:t>forweb</a:t>
            </a:r>
            <a:r>
              <a:rPr lang="en-IN" dirty="0">
                <a:solidFill>
                  <a:srgbClr val="00B050"/>
                </a:solidFill>
              </a:rPr>
              <a:t> based applications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 You can work on multiple operating systems using selenium 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Platforms Supported by Selenium</a:t>
            </a:r>
            <a:br>
              <a:rPr lang="en-IN" dirty="0">
                <a:solidFill>
                  <a:srgbClr val="FF0000"/>
                </a:solidFill>
              </a:rPr>
            </a:b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IN" dirty="0">
                <a:solidFill>
                  <a:srgbClr val="00B050"/>
                </a:solidFill>
              </a:rPr>
              <a:t>Windows</a:t>
            </a: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OS X</a:t>
            </a: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Linux</a:t>
            </a: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Solaris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following languages are  used with selenium.</a:t>
            </a: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>
                <a:solidFill>
                  <a:srgbClr val="00B050"/>
                </a:solidFill>
              </a:rPr>
              <a:t>- Java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- C#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- Ruby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- </a:t>
            </a:r>
            <a:r>
              <a:rPr lang="en-IN" dirty="0" smtClean="0">
                <a:solidFill>
                  <a:srgbClr val="00B050"/>
                </a:solidFill>
              </a:rPr>
              <a:t>Python</a:t>
            </a:r>
            <a:r>
              <a:rPr lang="en-IN" dirty="0">
                <a:solidFill>
                  <a:srgbClr val="00B050"/>
                </a:solidFill>
              </a:rPr>
              <a:t/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- PHP</a:t>
            </a:r>
            <a:br>
              <a:rPr lang="en-IN" dirty="0">
                <a:solidFill>
                  <a:srgbClr val="00B050"/>
                </a:solidFill>
              </a:rPr>
            </a:br>
            <a:r>
              <a:rPr lang="en-IN" dirty="0">
                <a:solidFill>
                  <a:srgbClr val="00B050"/>
                </a:solidFill>
              </a:rPr>
              <a:t>- </a:t>
            </a:r>
            <a:r>
              <a:rPr lang="en-IN" dirty="0" smtClean="0">
                <a:solidFill>
                  <a:srgbClr val="00B050"/>
                </a:solidFill>
              </a:rPr>
              <a:t>Perl</a:t>
            </a:r>
            <a:endParaRPr lang="en-IN" dirty="0">
              <a:solidFill>
                <a:srgbClr val="00B050"/>
              </a:solidFill>
            </a:endParaRP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solidFill>
                  <a:srgbClr val="FF0000"/>
                </a:solidFill>
              </a:rPr>
              <a:t>Selenium Browsers Support</a:t>
            </a:r>
            <a:r>
              <a:rPr lang="en-IN" dirty="0"/>
              <a:t>: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IN" dirty="0" err="1">
                <a:solidFill>
                  <a:srgbClr val="00B050"/>
                </a:solidFill>
              </a:rPr>
              <a:t>InternetExplorer</a:t>
            </a:r>
            <a:endParaRPr lang="en-IN" dirty="0">
              <a:solidFill>
                <a:srgbClr val="00B050"/>
              </a:solidFill>
            </a:endParaRP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Firefox</a:t>
            </a: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Chrome</a:t>
            </a:r>
          </a:p>
          <a:p>
            <a:pPr fontAlgn="base"/>
            <a:r>
              <a:rPr lang="en-IN" dirty="0">
                <a:solidFill>
                  <a:srgbClr val="00B050"/>
                </a:solidFill>
              </a:rPr>
              <a:t>Safari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28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Introduction:  Selenium is an open source automation testing tool. It is used exclusively forweb based applications  You can work on multiple operating systems using selenium  </vt:lpstr>
      <vt:lpstr>Platforms Supported by Selenium </vt:lpstr>
      <vt:lpstr>following languages are  used with selenium. </vt:lpstr>
      <vt:lpstr>Selenium Browsers Support: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Introduction:  Selenium is an open source automation testing tool. It is used exclusively forweb based applications  You can work on multiple operating systems using selenium</dc:title>
  <dc:creator>venkatesh</dc:creator>
  <cp:lastModifiedBy>venkatesh</cp:lastModifiedBy>
  <cp:revision>7</cp:revision>
  <dcterms:created xsi:type="dcterms:W3CDTF">2016-04-05T23:01:10Z</dcterms:created>
  <dcterms:modified xsi:type="dcterms:W3CDTF">2016-04-06T00:05:13Z</dcterms:modified>
</cp:coreProperties>
</file>